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037941912178094E-2"/>
          <c:y val="0.12044732157131592"/>
          <c:w val="0.74291114118633295"/>
          <c:h val="0.879552678428684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1.1614739565974152E-2"/>
                  <c:y val="-2.145713484409593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4.7747703958819387E-2"/>
                  <c:y val="2.2968315173652791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1.1208476835907122E-2"/>
                  <c:y val="-4.2517294826320108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1.7507524416478976E-2"/>
                  <c:y val="-2.50221181386350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-4.8616125986001554E-2"/>
                  <c:y val="-1.652103018363813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103.3</c:v>
                </c:pt>
                <c:pt idx="1">
                  <c:v>0.9</c:v>
                </c:pt>
                <c:pt idx="2">
                  <c:v>18.899999999999999</c:v>
                </c:pt>
                <c:pt idx="3">
                  <c:v>131.5</c:v>
                </c:pt>
                <c:pt idx="4">
                  <c:v>323.39999999999998</c:v>
                </c:pt>
                <c:pt idx="5">
                  <c:v>516.29999999999995</c:v>
                </c:pt>
                <c:pt idx="6">
                  <c:v>111.4</c:v>
                </c:pt>
                <c:pt idx="7">
                  <c:v>26.4</c:v>
                </c:pt>
                <c:pt idx="8">
                  <c:v>77.8</c:v>
                </c:pt>
                <c:pt idx="9">
                  <c:v>8.9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0</c:formatCode>
                <c:ptCount val="10"/>
                <c:pt idx="0">
                  <c:v>7.8328783742796464</c:v>
                </c:pt>
                <c:pt idx="1">
                  <c:v>6.8243858052775247E-2</c:v>
                </c:pt>
                <c:pt idx="2">
                  <c:v>1.4331210191082799</c:v>
                </c:pt>
                <c:pt idx="3">
                  <c:v>9.9711859265999383</c:v>
                </c:pt>
                <c:pt idx="4">
                  <c:v>24.522292993630568</c:v>
                </c:pt>
                <c:pt idx="5">
                  <c:v>39.149226569608722</c:v>
                </c:pt>
                <c:pt idx="6">
                  <c:v>8.4470730967546253</c:v>
                </c:pt>
                <c:pt idx="7">
                  <c:v>2.0018198362147404</c:v>
                </c:pt>
                <c:pt idx="8">
                  <c:v>5.8993023961176814</c:v>
                </c:pt>
                <c:pt idx="9">
                  <c:v>0.67485592963299967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80430646594822786"/>
          <c:w val="1"/>
          <c:h val="0.1850488834573935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296199412186526"/>
          <c:y val="4.162330946013823E-2"/>
          <c:w val="0.75894471321368329"/>
          <c:h val="0.833688275637605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2.4975970683392083E-2"/>
                  <c:y val="-4.629786831197159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3.9730644406513853E-2"/>
                  <c:y val="-5.23527511027726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0.10740999316574243"/>
                  <c:y val="-6.7357539303144719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0.10154574575888874"/>
                  <c:y val="8.30349835933723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0.35222327990492641"/>
                  <c:y val="-6.584753493743262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18,0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85.2</c:v>
                </c:pt>
                <c:pt idx="1">
                  <c:v>0.6</c:v>
                </c:pt>
                <c:pt idx="2">
                  <c:v>15.4</c:v>
                </c:pt>
                <c:pt idx="3">
                  <c:v>119.7</c:v>
                </c:pt>
                <c:pt idx="4">
                  <c:v>122.8</c:v>
                </c:pt>
                <c:pt idx="5">
                  <c:v>446.3</c:v>
                </c:pt>
                <c:pt idx="6">
                  <c:v>96</c:v>
                </c:pt>
                <c:pt idx="7">
                  <c:v>24.4</c:v>
                </c:pt>
                <c:pt idx="8">
                  <c:v>63.8</c:v>
                </c:pt>
                <c:pt idx="9">
                  <c:v>7.9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#,##0</c:formatCode>
                <c:ptCount val="10"/>
                <c:pt idx="0">
                  <c:v>8.6752876489155906</c:v>
                </c:pt>
                <c:pt idx="1">
                  <c:v>6.10935749923633E-2</c:v>
                </c:pt>
                <c:pt idx="2">
                  <c:v>1.5680684248039916</c:v>
                </c:pt>
                <c:pt idx="3">
                  <c:v>12.18816821097648</c:v>
                </c:pt>
                <c:pt idx="4">
                  <c:v>12.503818348437024</c:v>
                </c:pt>
                <c:pt idx="5">
                  <c:v>45.443437531819576</c:v>
                </c:pt>
                <c:pt idx="6">
                  <c:v>9.7749719987781294</c:v>
                </c:pt>
                <c:pt idx="7">
                  <c:v>2.4844720496894412</c:v>
                </c:pt>
                <c:pt idx="8">
                  <c:v>6.4962834741879654</c:v>
                </c:pt>
                <c:pt idx="9">
                  <c:v>0.80439873739945023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74485377"/>
              </p:ext>
            </p:extLst>
          </p:nvPr>
        </p:nvGraphicFramePr>
        <p:xfrm>
          <a:off x="251520" y="692696"/>
          <a:ext cx="47525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1520" y="107339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01.12.2025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млн.рублей,%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63528651"/>
              </p:ext>
            </p:extLst>
          </p:nvPr>
        </p:nvGraphicFramePr>
        <p:xfrm>
          <a:off x="4283968" y="1628800"/>
          <a:ext cx="47525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1043600"/>
            <a:ext cx="32438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1043600"/>
            <a:ext cx="3069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45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38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80</cp:revision>
  <dcterms:created xsi:type="dcterms:W3CDTF">2023-08-08T07:34:40Z</dcterms:created>
  <dcterms:modified xsi:type="dcterms:W3CDTF">2025-12-08T07:54:08Z</dcterms:modified>
</cp:coreProperties>
</file>